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8288000" cy="10287000"/>
  <p:notesSz cx="10287000" cy="1828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47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6F1F-CE9B-4651-A6AA-CD717754106B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har char="•"/>
            </a:pPr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66F1F-CE9B-4651-A6AA-CD717754106B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21451-1387-4CA6-816F-3879F97B5CB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�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�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3.png"/><Relationship Id="rId3" Type="http://schemas.openxmlformats.org/officeDocument/2006/relationships/image" Target="../media/image16.png"/><Relationship Id="rId7" Type="http://schemas.openxmlformats.org/officeDocument/2006/relationships/image" Target="../media/image8.png"/><Relationship Id="rId12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3.png"/><Relationship Id="rId5" Type="http://schemas.openxmlformats.org/officeDocument/2006/relationships/image" Target="../media/image18.png"/><Relationship Id="rId15" Type="http://schemas.openxmlformats.org/officeDocument/2006/relationships/image" Target="../media/image24.png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3" Type="http://schemas.openxmlformats.org/officeDocument/2006/relationships/image" Target="../media/image30.png"/><Relationship Id="rId21" Type="http://schemas.openxmlformats.org/officeDocument/2006/relationships/image" Target="../media/image45.png"/><Relationship Id="rId7" Type="http://schemas.openxmlformats.org/officeDocument/2006/relationships/image" Target="../media/image28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5" Type="http://schemas.openxmlformats.org/officeDocument/2006/relationships/image" Target="../media/image49.png"/><Relationship Id="rId2" Type="http://schemas.openxmlformats.org/officeDocument/2006/relationships/image" Target="../media/image1.png"/><Relationship Id="rId16" Type="http://schemas.openxmlformats.org/officeDocument/2006/relationships/image" Target="../media/image40.png"/><Relationship Id="rId20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11" Type="http://schemas.openxmlformats.org/officeDocument/2006/relationships/image" Target="../media/image35.png"/><Relationship Id="rId24" Type="http://schemas.openxmlformats.org/officeDocument/2006/relationships/image" Target="../media/image48.png"/><Relationship Id="rId5" Type="http://schemas.openxmlformats.org/officeDocument/2006/relationships/image" Target="../media/image31.png"/><Relationship Id="rId15" Type="http://schemas.openxmlformats.org/officeDocument/2006/relationships/image" Target="../media/image39.png"/><Relationship Id="rId23" Type="http://schemas.openxmlformats.org/officeDocument/2006/relationships/image" Target="../media/image47.png"/><Relationship Id="rId10" Type="http://schemas.openxmlformats.org/officeDocument/2006/relationships/image" Target="../media/image34.png"/><Relationship Id="rId19" Type="http://schemas.openxmlformats.org/officeDocument/2006/relationships/image" Target="../media/image43.png"/><Relationship Id="rId4" Type="http://schemas.openxmlformats.org/officeDocument/2006/relationships/image" Target="../media/image25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Relationship Id="rId22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50.png"/><Relationship Id="rId7" Type="http://schemas.openxmlformats.org/officeDocument/2006/relationships/image" Target="../media/image5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54.png"/><Relationship Id="rId4" Type="http://schemas.openxmlformats.org/officeDocument/2006/relationships/image" Target="../media/image51.png"/><Relationship Id="rId9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3.png"/><Relationship Id="rId3" Type="http://schemas.openxmlformats.org/officeDocument/2006/relationships/image" Target="../media/image55.png"/><Relationship Id="rId7" Type="http://schemas.openxmlformats.org/officeDocument/2006/relationships/image" Target="../media/image57.png"/><Relationship Id="rId12" Type="http://schemas.openxmlformats.org/officeDocument/2006/relationships/image" Target="../media/image62.png"/><Relationship Id="rId17" Type="http://schemas.openxmlformats.org/officeDocument/2006/relationships/image" Target="../media/image28.png"/><Relationship Id="rId2" Type="http://schemas.openxmlformats.org/officeDocument/2006/relationships/image" Target="../media/image1.png"/><Relationship Id="rId16" Type="http://schemas.openxmlformats.org/officeDocument/2006/relationships/image" Target="../media/image6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26.png"/><Relationship Id="rId15" Type="http://schemas.openxmlformats.org/officeDocument/2006/relationships/image" Target="../media/image65.png"/><Relationship Id="rId10" Type="http://schemas.openxmlformats.org/officeDocument/2006/relationships/image" Target="../media/image60.png"/><Relationship Id="rId4" Type="http://schemas.openxmlformats.org/officeDocument/2006/relationships/image" Target="../media/image25.png"/><Relationship Id="rId9" Type="http://schemas.openxmlformats.org/officeDocument/2006/relationships/image" Target="../media/image59.png"/><Relationship Id="rId14" Type="http://schemas.openxmlformats.org/officeDocument/2006/relationships/image" Target="../media/image6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75.png"/><Relationship Id="rId3" Type="http://schemas.openxmlformats.org/officeDocument/2006/relationships/image" Target="../media/image25.png"/><Relationship Id="rId7" Type="http://schemas.openxmlformats.org/officeDocument/2006/relationships/image" Target="../media/image69.png"/><Relationship Id="rId12" Type="http://schemas.openxmlformats.org/officeDocument/2006/relationships/image" Target="../media/image7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5" Type="http://schemas.openxmlformats.org/officeDocument/2006/relationships/image" Target="../media/image28.png"/><Relationship Id="rId10" Type="http://schemas.openxmlformats.org/officeDocument/2006/relationships/image" Target="../media/image72.png"/><Relationship Id="rId4" Type="http://schemas.openxmlformats.org/officeDocument/2006/relationships/image" Target="../media/image26.png"/><Relationship Id="rId9" Type="http://schemas.openxmlformats.org/officeDocument/2006/relationships/image" Target="../media/image71.png"/><Relationship Id="rId14" Type="http://schemas.openxmlformats.org/officeDocument/2006/relationships/image" Target="../media/image7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C8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1" name="그룹 1001"/>
          <p:cNvGrpSpPr/>
          <p:nvPr/>
        </p:nvGrpSpPr>
        <p:grpSpPr>
          <a:xfrm>
            <a:off x="477005" y="530696"/>
            <a:ext cx="17331704" cy="9224322"/>
            <a:chOff x="477005" y="530696"/>
            <a:chExt cx="17331704" cy="9224322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7005" y="530696"/>
              <a:ext cx="17331704" cy="9224322"/>
            </a:xfrm>
            <a:prstGeom prst="rect">
              <a:avLst/>
            </a:prstGeom>
          </p:spPr>
        </p:pic>
      </p:grpSp>
      <p:grpSp>
        <p:nvGrpSpPr>
          <p:cNvPr id="1002" name="그룹 1002"/>
          <p:cNvGrpSpPr/>
          <p:nvPr/>
        </p:nvGrpSpPr>
        <p:grpSpPr>
          <a:xfrm>
            <a:off x="3402050" y="1977728"/>
            <a:ext cx="908658" cy="908658"/>
            <a:chOff x="3402050" y="1977728"/>
            <a:chExt cx="908658" cy="908658"/>
          </a:xfrm>
        </p:grpSpPr>
        <p:pic>
          <p:nvPicPr>
            <p:cNvPr id="6" name="Object 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02050" y="1977728"/>
              <a:ext cx="908658" cy="908658"/>
            </a:xfrm>
            <a:prstGeom prst="rect">
              <a:avLst/>
            </a:prstGeom>
          </p:spPr>
        </p:pic>
      </p:grpSp>
      <p:grpSp>
        <p:nvGrpSpPr>
          <p:cNvPr id="1003" name="그룹 1003"/>
          <p:cNvGrpSpPr/>
          <p:nvPr/>
        </p:nvGrpSpPr>
        <p:grpSpPr>
          <a:xfrm>
            <a:off x="3679453" y="2566998"/>
            <a:ext cx="4479776" cy="4479776"/>
            <a:chOff x="3679453" y="2566998"/>
            <a:chExt cx="4479776" cy="4479776"/>
          </a:xfrm>
        </p:grpSpPr>
        <p:pic>
          <p:nvPicPr>
            <p:cNvPr id="9" name="Object 8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79453" y="2566998"/>
              <a:ext cx="4479776" cy="4479776"/>
            </a:xfrm>
            <a:prstGeom prst="rect">
              <a:avLst/>
            </a:prstGeom>
          </p:spPr>
        </p:pic>
      </p:grpSp>
      <p:grpSp>
        <p:nvGrpSpPr>
          <p:cNvPr id="1004" name="그룹 1004"/>
          <p:cNvGrpSpPr/>
          <p:nvPr/>
        </p:nvGrpSpPr>
        <p:grpSpPr>
          <a:xfrm>
            <a:off x="1061748" y="2732446"/>
            <a:ext cx="2617705" cy="2617705"/>
            <a:chOff x="1061748" y="2732446"/>
            <a:chExt cx="2617705" cy="2617705"/>
          </a:xfrm>
        </p:grpSpPr>
        <p:pic>
          <p:nvPicPr>
            <p:cNvPr id="12" name="Object 11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61748" y="2732446"/>
              <a:ext cx="2617705" cy="2617705"/>
            </a:xfrm>
            <a:prstGeom prst="rect">
              <a:avLst/>
            </a:prstGeom>
          </p:spPr>
        </p:pic>
      </p:grpSp>
      <p:grpSp>
        <p:nvGrpSpPr>
          <p:cNvPr id="1005" name="그룹 1005"/>
          <p:cNvGrpSpPr/>
          <p:nvPr/>
        </p:nvGrpSpPr>
        <p:grpSpPr>
          <a:xfrm>
            <a:off x="4756126" y="2886387"/>
            <a:ext cx="3295083" cy="5597369"/>
            <a:chOff x="4756126" y="2886387"/>
            <a:chExt cx="3295083" cy="5597369"/>
          </a:xfrm>
        </p:grpSpPr>
        <p:pic>
          <p:nvPicPr>
            <p:cNvPr id="15" name="Object 14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56126" y="2886387"/>
              <a:ext cx="3295083" cy="5597369"/>
            </a:xfrm>
            <a:prstGeom prst="rect">
              <a:avLst/>
            </a:prstGeom>
          </p:spPr>
        </p:pic>
      </p:grpSp>
      <p:grpSp>
        <p:nvGrpSpPr>
          <p:cNvPr id="1006" name="그룹 1006"/>
          <p:cNvGrpSpPr/>
          <p:nvPr/>
        </p:nvGrpSpPr>
        <p:grpSpPr>
          <a:xfrm>
            <a:off x="1199967" y="3021327"/>
            <a:ext cx="4404166" cy="5465075"/>
            <a:chOff x="1199967" y="3021327"/>
            <a:chExt cx="4404166" cy="5465075"/>
          </a:xfrm>
        </p:grpSpPr>
        <p:pic>
          <p:nvPicPr>
            <p:cNvPr id="18" name="Object 17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99967" y="3021327"/>
              <a:ext cx="4404166" cy="5465075"/>
            </a:xfrm>
            <a:prstGeom prst="rect">
              <a:avLst/>
            </a:prstGeom>
          </p:spPr>
        </p:pic>
      </p:grpSp>
      <p:grpSp>
        <p:nvGrpSpPr>
          <p:cNvPr id="1007" name="그룹 1007"/>
          <p:cNvGrpSpPr/>
          <p:nvPr/>
        </p:nvGrpSpPr>
        <p:grpSpPr>
          <a:xfrm>
            <a:off x="477005" y="1289770"/>
            <a:ext cx="17085206" cy="21429"/>
            <a:chOff x="477005" y="1289770"/>
            <a:chExt cx="17085206" cy="21429"/>
          </a:xfrm>
        </p:grpSpPr>
        <p:pic>
          <p:nvPicPr>
            <p:cNvPr id="21" name="Object 20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77005" y="1289770"/>
              <a:ext cx="17085206" cy="21429"/>
            </a:xfrm>
            <a:prstGeom prst="rect">
              <a:avLst/>
            </a:prstGeom>
          </p:spPr>
        </p:pic>
      </p:grpSp>
      <p:grpSp>
        <p:nvGrpSpPr>
          <p:cNvPr id="1008" name="그룹 1008"/>
          <p:cNvGrpSpPr/>
          <p:nvPr/>
        </p:nvGrpSpPr>
        <p:grpSpPr>
          <a:xfrm>
            <a:off x="8770363" y="903190"/>
            <a:ext cx="766417" cy="21429"/>
            <a:chOff x="8770363" y="903190"/>
            <a:chExt cx="766417" cy="21429"/>
          </a:xfrm>
        </p:grpSpPr>
        <p:pic>
          <p:nvPicPr>
            <p:cNvPr id="24" name="Object 23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 rot="5400000">
              <a:off x="8770363" y="903190"/>
              <a:ext cx="766417" cy="21429"/>
            </a:xfrm>
            <a:prstGeom prst="rect">
              <a:avLst/>
            </a:prstGeom>
          </p:spPr>
        </p:pic>
      </p:grpSp>
      <p:grpSp>
        <p:nvGrpSpPr>
          <p:cNvPr id="1009" name="그룹 1009"/>
          <p:cNvGrpSpPr/>
          <p:nvPr/>
        </p:nvGrpSpPr>
        <p:grpSpPr>
          <a:xfrm>
            <a:off x="477005" y="8432142"/>
            <a:ext cx="17100145" cy="1322876"/>
            <a:chOff x="477005" y="8432142"/>
            <a:chExt cx="17100145" cy="1322876"/>
          </a:xfrm>
        </p:grpSpPr>
        <p:pic>
          <p:nvPicPr>
            <p:cNvPr id="27" name="Object 26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77005" y="8432142"/>
              <a:ext cx="17100145" cy="1322876"/>
            </a:xfrm>
            <a:prstGeom prst="rect">
              <a:avLst/>
            </a:prstGeom>
          </p:spPr>
        </p:pic>
      </p:grpSp>
      <p:pic>
        <p:nvPicPr>
          <p:cNvPr id="29" name="Object 28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8470047" y="3870685"/>
            <a:ext cx="3743945" cy="1469946"/>
          </a:xfrm>
          <a:prstGeom prst="rect">
            <a:avLst/>
          </a:prstGeom>
        </p:spPr>
      </p:pic>
      <p:pic>
        <p:nvPicPr>
          <p:cNvPr id="30" name="Object 29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8264846" y="4212351"/>
            <a:ext cx="8921908" cy="2732274"/>
          </a:xfrm>
          <a:prstGeom prst="rect">
            <a:avLst/>
          </a:prstGeom>
        </p:spPr>
      </p:pic>
      <p:grpSp>
        <p:nvGrpSpPr>
          <p:cNvPr id="1010" name="그룹 1010"/>
          <p:cNvGrpSpPr/>
          <p:nvPr/>
        </p:nvGrpSpPr>
        <p:grpSpPr>
          <a:xfrm>
            <a:off x="1015271" y="8829510"/>
            <a:ext cx="3725153" cy="528140"/>
            <a:chOff x="1015271" y="8829510"/>
            <a:chExt cx="3725153" cy="528140"/>
          </a:xfrm>
        </p:grpSpPr>
        <p:pic>
          <p:nvPicPr>
            <p:cNvPr id="32" name="Object 31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015271" y="8829510"/>
              <a:ext cx="3725153" cy="528140"/>
            </a:xfrm>
            <a:prstGeom prst="rect">
              <a:avLst/>
            </a:prstGeom>
          </p:spPr>
        </p:pic>
      </p:grpSp>
      <p:grpSp>
        <p:nvGrpSpPr>
          <p:cNvPr id="1011" name="그룹 1011"/>
          <p:cNvGrpSpPr/>
          <p:nvPr/>
        </p:nvGrpSpPr>
        <p:grpSpPr>
          <a:xfrm>
            <a:off x="5114758" y="8829510"/>
            <a:ext cx="3725153" cy="528140"/>
            <a:chOff x="5114758" y="8829510"/>
            <a:chExt cx="3725153" cy="528140"/>
          </a:xfrm>
        </p:grpSpPr>
        <p:pic>
          <p:nvPicPr>
            <p:cNvPr id="36" name="Object 35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114758" y="8829510"/>
              <a:ext cx="3725153" cy="528140"/>
            </a:xfrm>
            <a:prstGeom prst="rect">
              <a:avLst/>
            </a:prstGeom>
          </p:spPr>
        </p:pic>
      </p:grpSp>
      <p:grpSp>
        <p:nvGrpSpPr>
          <p:cNvPr id="1012" name="그룹 1012"/>
          <p:cNvGrpSpPr/>
          <p:nvPr/>
        </p:nvGrpSpPr>
        <p:grpSpPr>
          <a:xfrm>
            <a:off x="9214245" y="8829510"/>
            <a:ext cx="3725153" cy="528140"/>
            <a:chOff x="9214245" y="8829510"/>
            <a:chExt cx="3725153" cy="528140"/>
          </a:xfrm>
        </p:grpSpPr>
        <p:pic>
          <p:nvPicPr>
            <p:cNvPr id="40" name="Object 39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9214245" y="8829510"/>
              <a:ext cx="3725153" cy="528140"/>
            </a:xfrm>
            <a:prstGeom prst="rect">
              <a:avLst/>
            </a:prstGeom>
          </p:spPr>
        </p:pic>
      </p:grpSp>
      <p:grpSp>
        <p:nvGrpSpPr>
          <p:cNvPr id="1013" name="그룹 1013"/>
          <p:cNvGrpSpPr/>
          <p:nvPr/>
        </p:nvGrpSpPr>
        <p:grpSpPr>
          <a:xfrm>
            <a:off x="13313732" y="8829510"/>
            <a:ext cx="3725153" cy="528140"/>
            <a:chOff x="13313732" y="8829510"/>
            <a:chExt cx="3725153" cy="528140"/>
          </a:xfrm>
        </p:grpSpPr>
        <p:pic>
          <p:nvPicPr>
            <p:cNvPr id="44" name="Object 43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3313732" y="8829510"/>
              <a:ext cx="3725153" cy="528140"/>
            </a:xfrm>
            <a:prstGeom prst="rect">
              <a:avLst/>
            </a:prstGeom>
          </p:spPr>
        </p:pic>
      </p:grpSp>
      <p:grpSp>
        <p:nvGrpSpPr>
          <p:cNvPr id="1014" name="그룹 1014"/>
          <p:cNvGrpSpPr/>
          <p:nvPr/>
        </p:nvGrpSpPr>
        <p:grpSpPr>
          <a:xfrm>
            <a:off x="477005" y="613141"/>
            <a:ext cx="809217" cy="571867"/>
            <a:chOff x="477005" y="613141"/>
            <a:chExt cx="809217" cy="571867"/>
          </a:xfrm>
        </p:grpSpPr>
        <p:pic>
          <p:nvPicPr>
            <p:cNvPr id="47" name="Object 46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77005" y="613141"/>
              <a:ext cx="809217" cy="571867"/>
            </a:xfrm>
            <a:prstGeom prst="rect">
              <a:avLst/>
            </a:prstGeom>
          </p:spPr>
        </p:pic>
      </p:grpSp>
      <p:pic>
        <p:nvPicPr>
          <p:cNvPr id="50" name="Object 49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8452714" y="5415609"/>
            <a:ext cx="4088832" cy="1541565"/>
          </a:xfrm>
          <a:prstGeom prst="rect">
            <a:avLst/>
          </a:prstGeom>
        </p:spPr>
      </p:pic>
      <p:pic>
        <p:nvPicPr>
          <p:cNvPr id="51" name="Object 50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1189181" y="678440"/>
            <a:ext cx="4675151" cy="63678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AC48826-6AA8-949E-D1D2-A3670B88B9F7}"/>
              </a:ext>
            </a:extLst>
          </p:cNvPr>
          <p:cNvSpPr txBox="1"/>
          <p:nvPr/>
        </p:nvSpPr>
        <p:spPr>
          <a:xfrm>
            <a:off x="5604133" y="8908469"/>
            <a:ext cx="27432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전화 문의 </a:t>
            </a:r>
            <a:r>
              <a:rPr lang="en-US" altLang="ko-K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: 02-2075-0662</a:t>
            </a:r>
            <a:endParaRPr lang="ko-KR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59BFD9-9A6F-3880-1135-2B2FF82BAB31}"/>
              </a:ext>
            </a:extLst>
          </p:cNvPr>
          <p:cNvSpPr txBox="1"/>
          <p:nvPr/>
        </p:nvSpPr>
        <p:spPr>
          <a:xfrm>
            <a:off x="9446209" y="8908469"/>
            <a:ext cx="3261223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메일 문의 </a:t>
            </a:r>
            <a:r>
              <a:rPr lang="en-US" altLang="ko-K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: khj@kau.ac.kr</a:t>
            </a:r>
            <a:endParaRPr lang="ko-KR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16F64E-A158-C244-7958-503915A72C93}"/>
              </a:ext>
            </a:extLst>
          </p:cNvPr>
          <p:cNvSpPr txBox="1"/>
          <p:nvPr/>
        </p:nvSpPr>
        <p:spPr>
          <a:xfrm>
            <a:off x="13545696" y="8908469"/>
            <a:ext cx="3261223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인스타그램</a:t>
            </a:r>
            <a:r>
              <a:rPr lang="en-US" altLang="ko-K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: </a:t>
            </a:r>
            <a:r>
              <a:rPr lang="en-US" altLang="ko-KR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kau_nccoss</a:t>
            </a:r>
            <a:endParaRPr lang="ko-KR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맑은 고딕 Semilight" panose="020B0502040204020203" pitchFamily="50" charset="-127"/>
              <a:ea typeface="맑은 고딕 Semilight" panose="020B0502040204020203" pitchFamily="50" charset="-127"/>
              <a:cs typeface="맑은 고딕 Semilight" panose="020B0502040204020203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7FE9CA-1E07-D1B4-A064-A94615F285C6}"/>
              </a:ext>
            </a:extLst>
          </p:cNvPr>
          <p:cNvSpPr txBox="1"/>
          <p:nvPr/>
        </p:nvSpPr>
        <p:spPr>
          <a:xfrm>
            <a:off x="1506247" y="8908469"/>
            <a:ext cx="27432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COSS</a:t>
            </a:r>
            <a:r>
              <a:rPr lang="ko-KR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 Semilight" panose="020B0502040204020203" pitchFamily="50" charset="-127"/>
                <a:ea typeface="맑은 고딕 Semilight" panose="020B0502040204020203" pitchFamily="50" charset="-127"/>
                <a:cs typeface="맑은 고딕 Semilight" panose="020B0502040204020203" pitchFamily="50" charset="-127"/>
              </a:rPr>
              <a:t> 혁신융합대학사업단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C8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1" name="그룹 1001"/>
          <p:cNvGrpSpPr/>
          <p:nvPr/>
        </p:nvGrpSpPr>
        <p:grpSpPr>
          <a:xfrm>
            <a:off x="477005" y="530696"/>
            <a:ext cx="17331704" cy="9224322"/>
            <a:chOff x="477005" y="530696"/>
            <a:chExt cx="17331704" cy="9224322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7005" y="530696"/>
              <a:ext cx="17331704" cy="9224322"/>
            </a:xfrm>
            <a:prstGeom prst="rect">
              <a:avLst/>
            </a:prstGeom>
          </p:spPr>
        </p:pic>
      </p:grpSp>
      <p:grpSp>
        <p:nvGrpSpPr>
          <p:cNvPr id="1002" name="그룹 1002"/>
          <p:cNvGrpSpPr/>
          <p:nvPr/>
        </p:nvGrpSpPr>
        <p:grpSpPr>
          <a:xfrm>
            <a:off x="1069581" y="3332698"/>
            <a:ext cx="4479776" cy="4479776"/>
            <a:chOff x="1069581" y="3332698"/>
            <a:chExt cx="4479776" cy="4479776"/>
          </a:xfrm>
        </p:grpSpPr>
        <p:pic>
          <p:nvPicPr>
            <p:cNvPr id="6" name="Object 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9581" y="3332698"/>
              <a:ext cx="4479776" cy="4479776"/>
            </a:xfrm>
            <a:prstGeom prst="rect">
              <a:avLst/>
            </a:prstGeom>
          </p:spPr>
        </p:pic>
      </p:grpSp>
      <p:grpSp>
        <p:nvGrpSpPr>
          <p:cNvPr id="1003" name="그룹 1003"/>
          <p:cNvGrpSpPr/>
          <p:nvPr/>
        </p:nvGrpSpPr>
        <p:grpSpPr>
          <a:xfrm>
            <a:off x="5806199" y="1868852"/>
            <a:ext cx="2083254" cy="2083254"/>
            <a:chOff x="5806199" y="1868852"/>
            <a:chExt cx="2083254" cy="2083254"/>
          </a:xfrm>
        </p:grpSpPr>
        <p:pic>
          <p:nvPicPr>
            <p:cNvPr id="9" name="Object 8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06199" y="1868852"/>
              <a:ext cx="2083254" cy="2083254"/>
            </a:xfrm>
            <a:prstGeom prst="rect">
              <a:avLst/>
            </a:prstGeom>
          </p:spPr>
        </p:pic>
      </p:grpSp>
      <p:grpSp>
        <p:nvGrpSpPr>
          <p:cNvPr id="1004" name="그룹 1004"/>
          <p:cNvGrpSpPr/>
          <p:nvPr/>
        </p:nvGrpSpPr>
        <p:grpSpPr>
          <a:xfrm>
            <a:off x="1911300" y="2313189"/>
            <a:ext cx="5682010" cy="6842719"/>
            <a:chOff x="1911300" y="2313189"/>
            <a:chExt cx="5682010" cy="6842719"/>
          </a:xfrm>
        </p:grpSpPr>
        <p:pic>
          <p:nvPicPr>
            <p:cNvPr id="12" name="Object 11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11300" y="2313189"/>
              <a:ext cx="5682010" cy="6842719"/>
            </a:xfrm>
            <a:prstGeom prst="rect">
              <a:avLst/>
            </a:prstGeom>
          </p:spPr>
        </p:pic>
      </p:grpSp>
      <p:grpSp>
        <p:nvGrpSpPr>
          <p:cNvPr id="1005" name="그룹 1005"/>
          <p:cNvGrpSpPr/>
          <p:nvPr/>
        </p:nvGrpSpPr>
        <p:grpSpPr>
          <a:xfrm>
            <a:off x="477005" y="1289770"/>
            <a:ext cx="17085206" cy="21429"/>
            <a:chOff x="477005" y="1289770"/>
            <a:chExt cx="17085206" cy="21429"/>
          </a:xfrm>
        </p:grpSpPr>
        <p:pic>
          <p:nvPicPr>
            <p:cNvPr id="15" name="Object 14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7005" y="1289770"/>
              <a:ext cx="17085206" cy="21429"/>
            </a:xfrm>
            <a:prstGeom prst="rect">
              <a:avLst/>
            </a:prstGeom>
          </p:spPr>
        </p:pic>
      </p:grpSp>
      <p:grpSp>
        <p:nvGrpSpPr>
          <p:cNvPr id="1006" name="그룹 1006"/>
          <p:cNvGrpSpPr/>
          <p:nvPr/>
        </p:nvGrpSpPr>
        <p:grpSpPr>
          <a:xfrm>
            <a:off x="8770363" y="903190"/>
            <a:ext cx="766417" cy="21429"/>
            <a:chOff x="8770363" y="903190"/>
            <a:chExt cx="766417" cy="21429"/>
          </a:xfrm>
        </p:grpSpPr>
        <p:pic>
          <p:nvPicPr>
            <p:cNvPr id="18" name="Object 17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 rot="5400000">
              <a:off x="8770363" y="903190"/>
              <a:ext cx="766417" cy="21429"/>
            </a:xfrm>
            <a:prstGeom prst="rect">
              <a:avLst/>
            </a:prstGeom>
          </p:spPr>
        </p:pic>
      </p:grpSp>
      <p:grpSp>
        <p:nvGrpSpPr>
          <p:cNvPr id="1007" name="그룹 1007"/>
          <p:cNvGrpSpPr/>
          <p:nvPr/>
        </p:nvGrpSpPr>
        <p:grpSpPr>
          <a:xfrm>
            <a:off x="3523595" y="5734548"/>
            <a:ext cx="2282604" cy="660253"/>
            <a:chOff x="3523595" y="5734548"/>
            <a:chExt cx="2282604" cy="660253"/>
          </a:xfrm>
        </p:grpSpPr>
        <p:pic>
          <p:nvPicPr>
            <p:cNvPr id="21" name="Object 20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523595" y="5734548"/>
              <a:ext cx="2282604" cy="660253"/>
            </a:xfrm>
            <a:prstGeom prst="rect">
              <a:avLst/>
            </a:prstGeom>
          </p:spPr>
        </p:pic>
      </p:grpSp>
      <p:pic>
        <p:nvPicPr>
          <p:cNvPr id="23" name="Object 22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549411" y="5658360"/>
            <a:ext cx="7042859" cy="1019021"/>
          </a:xfrm>
          <a:prstGeom prst="rect">
            <a:avLst/>
          </a:prstGeom>
        </p:spPr>
      </p:pic>
      <p:pic>
        <p:nvPicPr>
          <p:cNvPr id="24" name="Object 23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578269" y="6810802"/>
            <a:ext cx="7993335" cy="1412373"/>
          </a:xfrm>
          <a:prstGeom prst="rect">
            <a:avLst/>
          </a:prstGeom>
        </p:spPr>
      </p:pic>
      <p:grpSp>
        <p:nvGrpSpPr>
          <p:cNvPr id="1008" name="그룹 1008"/>
          <p:cNvGrpSpPr/>
          <p:nvPr/>
        </p:nvGrpSpPr>
        <p:grpSpPr>
          <a:xfrm>
            <a:off x="477005" y="613141"/>
            <a:ext cx="809217" cy="571867"/>
            <a:chOff x="477005" y="613141"/>
            <a:chExt cx="809217" cy="571867"/>
          </a:xfrm>
        </p:grpSpPr>
        <p:pic>
          <p:nvPicPr>
            <p:cNvPr id="26" name="Object 25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77005" y="613141"/>
              <a:ext cx="809217" cy="571867"/>
            </a:xfrm>
            <a:prstGeom prst="rect">
              <a:avLst/>
            </a:prstGeom>
          </p:spPr>
        </p:pic>
      </p:grpSp>
      <p:grpSp>
        <p:nvGrpSpPr>
          <p:cNvPr id="1009" name="그룹 1009"/>
          <p:cNvGrpSpPr/>
          <p:nvPr/>
        </p:nvGrpSpPr>
        <p:grpSpPr>
          <a:xfrm>
            <a:off x="3841159" y="6544225"/>
            <a:ext cx="3220842" cy="2276142"/>
            <a:chOff x="3841159" y="6544225"/>
            <a:chExt cx="3220842" cy="2276142"/>
          </a:xfrm>
        </p:grpSpPr>
        <p:pic>
          <p:nvPicPr>
            <p:cNvPr id="29" name="Object 28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841159" y="6544225"/>
              <a:ext cx="3220842" cy="2276142"/>
            </a:xfrm>
            <a:prstGeom prst="rect">
              <a:avLst/>
            </a:prstGeom>
          </p:spPr>
        </p:pic>
      </p:grpSp>
      <p:grpSp>
        <p:nvGrpSpPr>
          <p:cNvPr id="1010" name="그룹 1010"/>
          <p:cNvGrpSpPr/>
          <p:nvPr/>
        </p:nvGrpSpPr>
        <p:grpSpPr>
          <a:xfrm>
            <a:off x="1810367" y="6313372"/>
            <a:ext cx="2835483" cy="2835483"/>
            <a:chOff x="1810367" y="6313372"/>
            <a:chExt cx="2835483" cy="2835483"/>
          </a:xfrm>
        </p:grpSpPr>
        <p:pic>
          <p:nvPicPr>
            <p:cNvPr id="32" name="Object 31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810367" y="6313372"/>
              <a:ext cx="2835483" cy="2835483"/>
            </a:xfrm>
            <a:prstGeom prst="rect">
              <a:avLst/>
            </a:prstGeom>
          </p:spPr>
        </p:pic>
      </p:grpSp>
      <p:pic>
        <p:nvPicPr>
          <p:cNvPr id="34" name="Object 33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189181" y="678440"/>
            <a:ext cx="4675151" cy="636780"/>
          </a:xfrm>
          <a:prstGeom prst="rect">
            <a:avLst/>
          </a:prstGeom>
        </p:spPr>
      </p:pic>
      <p:pic>
        <p:nvPicPr>
          <p:cNvPr id="35" name="Object 34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8141674" y="3128868"/>
            <a:ext cx="9465347" cy="296265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C8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1" name="그룹 1001"/>
          <p:cNvGrpSpPr/>
          <p:nvPr/>
        </p:nvGrpSpPr>
        <p:grpSpPr>
          <a:xfrm>
            <a:off x="477005" y="530696"/>
            <a:ext cx="17331704" cy="9224322"/>
            <a:chOff x="477005" y="530696"/>
            <a:chExt cx="17331704" cy="9224322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7005" y="530696"/>
              <a:ext cx="17331704" cy="9224322"/>
            </a:xfrm>
            <a:prstGeom prst="rect">
              <a:avLst/>
            </a:prstGeom>
          </p:spPr>
        </p:pic>
      </p:grpSp>
      <p:grpSp>
        <p:nvGrpSpPr>
          <p:cNvPr id="1002" name="그룹 1002"/>
          <p:cNvGrpSpPr/>
          <p:nvPr/>
        </p:nvGrpSpPr>
        <p:grpSpPr>
          <a:xfrm>
            <a:off x="477005" y="2033286"/>
            <a:ext cx="17101090" cy="21429"/>
            <a:chOff x="477005" y="2033286"/>
            <a:chExt cx="17101090" cy="21429"/>
          </a:xfrm>
        </p:grpSpPr>
        <p:pic>
          <p:nvPicPr>
            <p:cNvPr id="6" name="Object 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7005" y="2033286"/>
              <a:ext cx="17101090" cy="21429"/>
            </a:xfrm>
            <a:prstGeom prst="rect">
              <a:avLst/>
            </a:prstGeom>
          </p:spPr>
        </p:pic>
      </p:grpSp>
      <p:grpSp>
        <p:nvGrpSpPr>
          <p:cNvPr id="1003" name="그룹 1003"/>
          <p:cNvGrpSpPr/>
          <p:nvPr/>
        </p:nvGrpSpPr>
        <p:grpSpPr>
          <a:xfrm>
            <a:off x="8399058" y="1274457"/>
            <a:ext cx="1509026" cy="21429"/>
            <a:chOff x="8399058" y="1274457"/>
            <a:chExt cx="1509026" cy="21429"/>
          </a:xfrm>
        </p:grpSpPr>
        <p:pic>
          <p:nvPicPr>
            <p:cNvPr id="9" name="Object 8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5400000">
              <a:off x="8399058" y="1274457"/>
              <a:ext cx="1509026" cy="21429"/>
            </a:xfrm>
            <a:prstGeom prst="rect">
              <a:avLst/>
            </a:prstGeom>
          </p:spPr>
        </p:pic>
      </p:grpSp>
      <p:pic>
        <p:nvPicPr>
          <p:cNvPr id="11" name="Object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55237" y="796342"/>
            <a:ext cx="5603679" cy="1342679"/>
          </a:xfrm>
          <a:prstGeom prst="rect">
            <a:avLst/>
          </a:prstGeom>
        </p:spPr>
      </p:pic>
      <p:grpSp>
        <p:nvGrpSpPr>
          <p:cNvPr id="1004" name="그룹 1004"/>
          <p:cNvGrpSpPr/>
          <p:nvPr/>
        </p:nvGrpSpPr>
        <p:grpSpPr>
          <a:xfrm>
            <a:off x="1129603" y="995342"/>
            <a:ext cx="560610" cy="560610"/>
            <a:chOff x="1129603" y="995342"/>
            <a:chExt cx="560610" cy="560610"/>
          </a:xfrm>
        </p:grpSpPr>
        <p:pic>
          <p:nvPicPr>
            <p:cNvPr id="13" name="Object 12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29603" y="995342"/>
              <a:ext cx="560610" cy="560610"/>
            </a:xfrm>
            <a:prstGeom prst="rect">
              <a:avLst/>
            </a:prstGeom>
          </p:spPr>
        </p:pic>
      </p:grpSp>
      <p:pic>
        <p:nvPicPr>
          <p:cNvPr id="15" name="Object 14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-6275615" y="-267251"/>
            <a:ext cx="30742089" cy="1221980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C8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1" name="그룹 1001"/>
          <p:cNvGrpSpPr/>
          <p:nvPr/>
        </p:nvGrpSpPr>
        <p:grpSpPr>
          <a:xfrm>
            <a:off x="477005" y="530696"/>
            <a:ext cx="17331704" cy="9224322"/>
            <a:chOff x="477005" y="530696"/>
            <a:chExt cx="17331704" cy="9224322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7005" y="530696"/>
              <a:ext cx="17331704" cy="9224322"/>
            </a:xfrm>
            <a:prstGeom prst="rect">
              <a:avLst/>
            </a:prstGeom>
          </p:spPr>
        </p:pic>
      </p:grpSp>
      <p:grpSp>
        <p:nvGrpSpPr>
          <p:cNvPr id="1002" name="그룹 1002"/>
          <p:cNvGrpSpPr/>
          <p:nvPr/>
        </p:nvGrpSpPr>
        <p:grpSpPr>
          <a:xfrm>
            <a:off x="12546944" y="3819561"/>
            <a:ext cx="2408169" cy="2408169"/>
            <a:chOff x="12546944" y="3819561"/>
            <a:chExt cx="2408169" cy="2408169"/>
          </a:xfrm>
        </p:grpSpPr>
        <p:pic>
          <p:nvPicPr>
            <p:cNvPr id="6" name="Object 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546944" y="3819561"/>
              <a:ext cx="2408169" cy="2408169"/>
            </a:xfrm>
            <a:prstGeom prst="rect">
              <a:avLst/>
            </a:prstGeom>
          </p:spPr>
        </p:pic>
      </p:grpSp>
      <p:grpSp>
        <p:nvGrpSpPr>
          <p:cNvPr id="1003" name="그룹 1003"/>
          <p:cNvGrpSpPr/>
          <p:nvPr/>
        </p:nvGrpSpPr>
        <p:grpSpPr>
          <a:xfrm>
            <a:off x="477005" y="2033286"/>
            <a:ext cx="17101090" cy="21429"/>
            <a:chOff x="477005" y="2033286"/>
            <a:chExt cx="17101090" cy="21429"/>
          </a:xfrm>
        </p:grpSpPr>
        <p:pic>
          <p:nvPicPr>
            <p:cNvPr id="9" name="Object 8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7005" y="2033286"/>
              <a:ext cx="17101090" cy="21429"/>
            </a:xfrm>
            <a:prstGeom prst="rect">
              <a:avLst/>
            </a:prstGeom>
          </p:spPr>
        </p:pic>
      </p:grpSp>
      <p:pic>
        <p:nvPicPr>
          <p:cNvPr id="11" name="Object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55237" y="796342"/>
            <a:ext cx="7133736" cy="1342679"/>
          </a:xfrm>
          <a:prstGeom prst="rect">
            <a:avLst/>
          </a:prstGeom>
        </p:spPr>
      </p:pic>
      <p:grpSp>
        <p:nvGrpSpPr>
          <p:cNvPr id="1004" name="그룹 1004"/>
          <p:cNvGrpSpPr/>
          <p:nvPr/>
        </p:nvGrpSpPr>
        <p:grpSpPr>
          <a:xfrm>
            <a:off x="8399058" y="1274457"/>
            <a:ext cx="1509026" cy="21429"/>
            <a:chOff x="8399058" y="1274457"/>
            <a:chExt cx="1509026" cy="21429"/>
          </a:xfrm>
        </p:grpSpPr>
        <p:pic>
          <p:nvPicPr>
            <p:cNvPr id="13" name="Object 12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8399058" y="1274457"/>
              <a:ext cx="1509026" cy="21429"/>
            </a:xfrm>
            <a:prstGeom prst="rect">
              <a:avLst/>
            </a:prstGeom>
          </p:spPr>
        </p:pic>
      </p:grpSp>
      <p:grpSp>
        <p:nvGrpSpPr>
          <p:cNvPr id="1005" name="그룹 1005"/>
          <p:cNvGrpSpPr/>
          <p:nvPr/>
        </p:nvGrpSpPr>
        <p:grpSpPr>
          <a:xfrm>
            <a:off x="1129603" y="995342"/>
            <a:ext cx="560610" cy="560610"/>
            <a:chOff x="1129603" y="995342"/>
            <a:chExt cx="560610" cy="560610"/>
          </a:xfrm>
        </p:grpSpPr>
        <p:pic>
          <p:nvPicPr>
            <p:cNvPr id="16" name="Object 15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29603" y="995342"/>
              <a:ext cx="560610" cy="560610"/>
            </a:xfrm>
            <a:prstGeom prst="rect">
              <a:avLst/>
            </a:prstGeom>
          </p:spPr>
        </p:pic>
      </p:grpSp>
      <p:grpSp>
        <p:nvGrpSpPr>
          <p:cNvPr id="1006" name="그룹 1006"/>
          <p:cNvGrpSpPr/>
          <p:nvPr/>
        </p:nvGrpSpPr>
        <p:grpSpPr>
          <a:xfrm>
            <a:off x="13277556" y="3218807"/>
            <a:ext cx="3515241" cy="6526687"/>
            <a:chOff x="13277556" y="3218807"/>
            <a:chExt cx="3515241" cy="6526687"/>
          </a:xfrm>
        </p:grpSpPr>
        <p:pic>
          <p:nvPicPr>
            <p:cNvPr id="19" name="Object 18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3277556" y="3218807"/>
              <a:ext cx="3515241" cy="6526687"/>
            </a:xfrm>
            <a:prstGeom prst="rect">
              <a:avLst/>
            </a:prstGeom>
          </p:spPr>
        </p:pic>
      </p:grpSp>
      <p:grpSp>
        <p:nvGrpSpPr>
          <p:cNvPr id="1007" name="그룹 1007"/>
          <p:cNvGrpSpPr/>
          <p:nvPr/>
        </p:nvGrpSpPr>
        <p:grpSpPr>
          <a:xfrm>
            <a:off x="12785924" y="4739066"/>
            <a:ext cx="1008098" cy="772631"/>
            <a:chOff x="12785924" y="4739066"/>
            <a:chExt cx="1008098" cy="772631"/>
          </a:xfrm>
        </p:grpSpPr>
        <p:pic>
          <p:nvPicPr>
            <p:cNvPr id="22" name="Object 21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 rot="-6780000">
              <a:off x="12785924" y="4739066"/>
              <a:ext cx="1008098" cy="772631"/>
            </a:xfrm>
            <a:prstGeom prst="rect">
              <a:avLst/>
            </a:prstGeom>
          </p:spPr>
        </p:pic>
      </p:grpSp>
      <p:grpSp>
        <p:nvGrpSpPr>
          <p:cNvPr id="1008" name="그룹 1008"/>
          <p:cNvGrpSpPr/>
          <p:nvPr/>
        </p:nvGrpSpPr>
        <p:grpSpPr>
          <a:xfrm>
            <a:off x="1404934" y="2775612"/>
            <a:ext cx="5074439" cy="2783901"/>
            <a:chOff x="1404934" y="2775612"/>
            <a:chExt cx="5074439" cy="2783901"/>
          </a:xfrm>
        </p:grpSpPr>
        <p:pic>
          <p:nvPicPr>
            <p:cNvPr id="25" name="Object 24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404934" y="2775612"/>
              <a:ext cx="5074439" cy="2783901"/>
            </a:xfrm>
            <a:prstGeom prst="rect">
              <a:avLst/>
            </a:prstGeom>
          </p:spPr>
        </p:pic>
      </p:grpSp>
      <p:grpSp>
        <p:nvGrpSpPr>
          <p:cNvPr id="1009" name="그룹 1009"/>
          <p:cNvGrpSpPr/>
          <p:nvPr/>
        </p:nvGrpSpPr>
        <p:grpSpPr>
          <a:xfrm>
            <a:off x="1551560" y="2913930"/>
            <a:ext cx="613475" cy="613475"/>
            <a:chOff x="1551560" y="2913930"/>
            <a:chExt cx="613475" cy="613475"/>
          </a:xfrm>
        </p:grpSpPr>
        <p:pic>
          <p:nvPicPr>
            <p:cNvPr id="28" name="Object 27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551560" y="2913930"/>
              <a:ext cx="613475" cy="613475"/>
            </a:xfrm>
            <a:prstGeom prst="rect">
              <a:avLst/>
            </a:prstGeom>
          </p:spPr>
        </p:pic>
      </p:grpSp>
      <p:pic>
        <p:nvPicPr>
          <p:cNvPr id="30" name="Object 29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339884" y="2790952"/>
            <a:ext cx="1055077" cy="942782"/>
          </a:xfrm>
          <a:prstGeom prst="rect">
            <a:avLst/>
          </a:prstGeom>
        </p:spPr>
      </p:pic>
      <p:pic>
        <p:nvPicPr>
          <p:cNvPr id="31" name="Object 30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609564" y="3457573"/>
            <a:ext cx="4758212" cy="1139450"/>
          </a:xfrm>
          <a:prstGeom prst="rect">
            <a:avLst/>
          </a:prstGeom>
        </p:spPr>
      </p:pic>
      <p:grpSp>
        <p:nvGrpSpPr>
          <p:cNvPr id="1010" name="그룹 1010"/>
          <p:cNvGrpSpPr/>
          <p:nvPr/>
        </p:nvGrpSpPr>
        <p:grpSpPr>
          <a:xfrm>
            <a:off x="1404934" y="5948084"/>
            <a:ext cx="5074439" cy="2783901"/>
            <a:chOff x="1404934" y="5948084"/>
            <a:chExt cx="5074439" cy="2783901"/>
          </a:xfrm>
        </p:grpSpPr>
        <p:pic>
          <p:nvPicPr>
            <p:cNvPr id="33" name="Object 32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404934" y="5948084"/>
              <a:ext cx="5074439" cy="2783901"/>
            </a:xfrm>
            <a:prstGeom prst="rect">
              <a:avLst/>
            </a:prstGeom>
          </p:spPr>
        </p:pic>
      </p:grpSp>
      <p:grpSp>
        <p:nvGrpSpPr>
          <p:cNvPr id="1011" name="그룹 1011"/>
          <p:cNvGrpSpPr/>
          <p:nvPr/>
        </p:nvGrpSpPr>
        <p:grpSpPr>
          <a:xfrm>
            <a:off x="1551560" y="6086403"/>
            <a:ext cx="613475" cy="613475"/>
            <a:chOff x="1551560" y="6086403"/>
            <a:chExt cx="613475" cy="613475"/>
          </a:xfrm>
        </p:grpSpPr>
        <p:pic>
          <p:nvPicPr>
            <p:cNvPr id="36" name="Object 35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551560" y="6086403"/>
              <a:ext cx="613475" cy="613475"/>
            </a:xfrm>
            <a:prstGeom prst="rect">
              <a:avLst/>
            </a:prstGeom>
          </p:spPr>
        </p:pic>
      </p:grpSp>
      <p:pic>
        <p:nvPicPr>
          <p:cNvPr id="38" name="Object 37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1349469" y="5966774"/>
            <a:ext cx="1039743" cy="940039"/>
          </a:xfrm>
          <a:prstGeom prst="rect">
            <a:avLst/>
          </a:prstGeom>
        </p:spPr>
      </p:pic>
      <p:grpSp>
        <p:nvGrpSpPr>
          <p:cNvPr id="1012" name="그룹 1012"/>
          <p:cNvGrpSpPr/>
          <p:nvPr/>
        </p:nvGrpSpPr>
        <p:grpSpPr>
          <a:xfrm>
            <a:off x="6898971" y="2775612"/>
            <a:ext cx="5074439" cy="2783901"/>
            <a:chOff x="6898971" y="2775612"/>
            <a:chExt cx="5074439" cy="2783901"/>
          </a:xfrm>
        </p:grpSpPr>
        <p:pic>
          <p:nvPicPr>
            <p:cNvPr id="40" name="Object 39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898971" y="2775612"/>
              <a:ext cx="5074439" cy="2783901"/>
            </a:xfrm>
            <a:prstGeom prst="rect">
              <a:avLst/>
            </a:prstGeom>
          </p:spPr>
        </p:pic>
      </p:grpSp>
      <p:grpSp>
        <p:nvGrpSpPr>
          <p:cNvPr id="1013" name="그룹 1013"/>
          <p:cNvGrpSpPr/>
          <p:nvPr/>
        </p:nvGrpSpPr>
        <p:grpSpPr>
          <a:xfrm>
            <a:off x="7045597" y="2913930"/>
            <a:ext cx="613475" cy="613475"/>
            <a:chOff x="7045597" y="2913930"/>
            <a:chExt cx="613475" cy="613475"/>
          </a:xfrm>
        </p:grpSpPr>
        <p:pic>
          <p:nvPicPr>
            <p:cNvPr id="43" name="Object 42"/>
            <p:cNvPicPr>
              <a:picLocks noChangeAspect="1"/>
            </p:cNvPicPr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7045597" y="2913930"/>
              <a:ext cx="613475" cy="613475"/>
            </a:xfrm>
            <a:prstGeom prst="rect">
              <a:avLst/>
            </a:prstGeom>
          </p:spPr>
        </p:pic>
      </p:grpSp>
      <p:pic>
        <p:nvPicPr>
          <p:cNvPr id="45" name="Object 44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6848155" y="2794307"/>
            <a:ext cx="1041001" cy="936077"/>
          </a:xfrm>
          <a:prstGeom prst="rect">
            <a:avLst/>
          </a:prstGeom>
        </p:spPr>
      </p:pic>
      <p:grpSp>
        <p:nvGrpSpPr>
          <p:cNvPr id="1014" name="그룹 1014"/>
          <p:cNvGrpSpPr/>
          <p:nvPr/>
        </p:nvGrpSpPr>
        <p:grpSpPr>
          <a:xfrm>
            <a:off x="7045597" y="6086403"/>
            <a:ext cx="613475" cy="613475"/>
            <a:chOff x="7045597" y="6086403"/>
            <a:chExt cx="613475" cy="613475"/>
          </a:xfrm>
        </p:grpSpPr>
        <p:pic>
          <p:nvPicPr>
            <p:cNvPr id="47" name="Object 46"/>
            <p:cNvPicPr>
              <a:picLocks noChangeAspect="1"/>
            </p:cNvPicPr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7045597" y="6086403"/>
              <a:ext cx="613475" cy="613475"/>
            </a:xfrm>
            <a:prstGeom prst="rect">
              <a:avLst/>
            </a:prstGeom>
          </p:spPr>
        </p:pic>
      </p:grpSp>
      <p:grpSp>
        <p:nvGrpSpPr>
          <p:cNvPr id="1015" name="그룹 1015"/>
          <p:cNvGrpSpPr/>
          <p:nvPr/>
        </p:nvGrpSpPr>
        <p:grpSpPr>
          <a:xfrm>
            <a:off x="16275150" y="2804348"/>
            <a:ext cx="799039" cy="799039"/>
            <a:chOff x="16275150" y="2804348"/>
            <a:chExt cx="799039" cy="799039"/>
          </a:xfrm>
        </p:grpSpPr>
        <p:pic>
          <p:nvPicPr>
            <p:cNvPr id="50" name="Object 49"/>
            <p:cNvPicPr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6275150" y="2804348"/>
              <a:ext cx="799039" cy="799039"/>
            </a:xfrm>
            <a:prstGeom prst="rect">
              <a:avLst/>
            </a:prstGeom>
          </p:spPr>
        </p:pic>
      </p:grpSp>
      <p:grpSp>
        <p:nvGrpSpPr>
          <p:cNvPr id="1016" name="그룹 1016"/>
          <p:cNvGrpSpPr/>
          <p:nvPr/>
        </p:nvGrpSpPr>
        <p:grpSpPr>
          <a:xfrm>
            <a:off x="6898971" y="5948084"/>
            <a:ext cx="5074439" cy="2783901"/>
            <a:chOff x="6898971" y="5948084"/>
            <a:chExt cx="5074439" cy="2783901"/>
          </a:xfrm>
        </p:grpSpPr>
        <p:pic>
          <p:nvPicPr>
            <p:cNvPr id="53" name="Object 52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898971" y="5948084"/>
              <a:ext cx="5074439" cy="2783901"/>
            </a:xfrm>
            <a:prstGeom prst="rect">
              <a:avLst/>
            </a:prstGeom>
          </p:spPr>
        </p:pic>
      </p:grpSp>
      <p:grpSp>
        <p:nvGrpSpPr>
          <p:cNvPr id="1017" name="그룹 1017"/>
          <p:cNvGrpSpPr/>
          <p:nvPr/>
        </p:nvGrpSpPr>
        <p:grpSpPr>
          <a:xfrm>
            <a:off x="7057143" y="6103921"/>
            <a:ext cx="613475" cy="613475"/>
            <a:chOff x="7057143" y="6103921"/>
            <a:chExt cx="613475" cy="613475"/>
          </a:xfrm>
        </p:grpSpPr>
        <p:pic>
          <p:nvPicPr>
            <p:cNvPr id="56" name="Object 55"/>
            <p:cNvPicPr>
              <a:picLocks noChangeAspect="1"/>
            </p:cNvPicPr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7057143" y="6103921"/>
              <a:ext cx="613475" cy="613475"/>
            </a:xfrm>
            <a:prstGeom prst="rect">
              <a:avLst/>
            </a:prstGeom>
          </p:spPr>
        </p:pic>
      </p:grpSp>
      <p:pic>
        <p:nvPicPr>
          <p:cNvPr id="58" name="Object 57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6851793" y="5963421"/>
            <a:ext cx="1023686" cy="942782"/>
          </a:xfrm>
          <a:prstGeom prst="rect">
            <a:avLst/>
          </a:prstGeom>
        </p:spPr>
      </p:pic>
      <p:pic>
        <p:nvPicPr>
          <p:cNvPr id="59" name="Object 58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1964983" y="4373953"/>
            <a:ext cx="4446022" cy="1139450"/>
          </a:xfrm>
          <a:prstGeom prst="rect">
            <a:avLst/>
          </a:prstGeom>
        </p:spPr>
      </p:pic>
      <p:pic>
        <p:nvPicPr>
          <p:cNvPr id="60" name="Object 59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7340083" y="3699870"/>
            <a:ext cx="4521536" cy="1570993"/>
          </a:xfrm>
          <a:prstGeom prst="rect">
            <a:avLst/>
          </a:prstGeom>
        </p:spPr>
      </p:pic>
      <p:pic>
        <p:nvPicPr>
          <p:cNvPr id="61" name="Object 60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1956421" y="6895611"/>
            <a:ext cx="4427412" cy="1570993"/>
          </a:xfrm>
          <a:prstGeom prst="rect">
            <a:avLst/>
          </a:prstGeom>
        </p:spPr>
      </p:pic>
      <p:pic>
        <p:nvPicPr>
          <p:cNvPr id="62" name="Object 61"/>
          <p:cNvPicPr>
            <a:picLocks noChangeAspect="1"/>
          </p:cNvPicPr>
          <p:nvPr/>
        </p:nvPicPr>
        <p:blipFill>
          <a:blip r:embed="rId25" cstate="print"/>
          <a:stretch>
            <a:fillRect/>
          </a:stretch>
        </p:blipFill>
        <p:spPr>
          <a:xfrm>
            <a:off x="7106636" y="7117828"/>
            <a:ext cx="4764402" cy="11394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C8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1" name="그룹 1001"/>
          <p:cNvGrpSpPr/>
          <p:nvPr/>
        </p:nvGrpSpPr>
        <p:grpSpPr>
          <a:xfrm>
            <a:off x="477005" y="530696"/>
            <a:ext cx="17331704" cy="9224322"/>
            <a:chOff x="477005" y="530696"/>
            <a:chExt cx="17331704" cy="9224322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7005" y="530696"/>
              <a:ext cx="17331704" cy="9224322"/>
            </a:xfrm>
            <a:prstGeom prst="rect">
              <a:avLst/>
            </a:prstGeom>
          </p:spPr>
        </p:pic>
      </p:grpSp>
      <p:grpSp>
        <p:nvGrpSpPr>
          <p:cNvPr id="1002" name="그룹 1002"/>
          <p:cNvGrpSpPr/>
          <p:nvPr/>
        </p:nvGrpSpPr>
        <p:grpSpPr>
          <a:xfrm>
            <a:off x="879811" y="3137091"/>
            <a:ext cx="4038544" cy="4038544"/>
            <a:chOff x="879811" y="3137091"/>
            <a:chExt cx="4038544" cy="4038544"/>
          </a:xfrm>
        </p:grpSpPr>
        <p:pic>
          <p:nvPicPr>
            <p:cNvPr id="6" name="Object 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9811" y="3137091"/>
              <a:ext cx="4038544" cy="4038544"/>
            </a:xfrm>
            <a:prstGeom prst="rect">
              <a:avLst/>
            </a:prstGeom>
          </p:spPr>
        </p:pic>
      </p:grpSp>
      <p:grpSp>
        <p:nvGrpSpPr>
          <p:cNvPr id="1003" name="그룹 1003"/>
          <p:cNvGrpSpPr/>
          <p:nvPr/>
        </p:nvGrpSpPr>
        <p:grpSpPr>
          <a:xfrm>
            <a:off x="5717458" y="6273039"/>
            <a:ext cx="1622673" cy="1622673"/>
            <a:chOff x="5717458" y="6273039"/>
            <a:chExt cx="1622673" cy="1622673"/>
          </a:xfrm>
        </p:grpSpPr>
        <p:pic>
          <p:nvPicPr>
            <p:cNvPr id="9" name="Object 8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17458" y="6273039"/>
              <a:ext cx="1622673" cy="1622673"/>
            </a:xfrm>
            <a:prstGeom prst="rect">
              <a:avLst/>
            </a:prstGeom>
          </p:spPr>
        </p:pic>
      </p:grpSp>
      <p:grpSp>
        <p:nvGrpSpPr>
          <p:cNvPr id="1004" name="그룹 1004"/>
          <p:cNvGrpSpPr/>
          <p:nvPr/>
        </p:nvGrpSpPr>
        <p:grpSpPr>
          <a:xfrm>
            <a:off x="477005" y="2033286"/>
            <a:ext cx="17101090" cy="21429"/>
            <a:chOff x="477005" y="2033286"/>
            <a:chExt cx="17101090" cy="21429"/>
          </a:xfrm>
        </p:grpSpPr>
        <p:pic>
          <p:nvPicPr>
            <p:cNvPr id="12" name="Object 11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77005" y="2033286"/>
              <a:ext cx="17101090" cy="21429"/>
            </a:xfrm>
            <a:prstGeom prst="rect">
              <a:avLst/>
            </a:prstGeom>
          </p:spPr>
        </p:pic>
      </p:grpSp>
      <p:grpSp>
        <p:nvGrpSpPr>
          <p:cNvPr id="1005" name="그룹 1005"/>
          <p:cNvGrpSpPr/>
          <p:nvPr/>
        </p:nvGrpSpPr>
        <p:grpSpPr>
          <a:xfrm>
            <a:off x="8399058" y="1274457"/>
            <a:ext cx="1509026" cy="21429"/>
            <a:chOff x="8399058" y="1274457"/>
            <a:chExt cx="1509026" cy="21429"/>
          </a:xfrm>
        </p:grpSpPr>
        <p:pic>
          <p:nvPicPr>
            <p:cNvPr id="15" name="Object 14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8399058" y="1274457"/>
              <a:ext cx="1509026" cy="21429"/>
            </a:xfrm>
            <a:prstGeom prst="rect">
              <a:avLst/>
            </a:prstGeom>
          </p:spPr>
        </p:pic>
      </p:grpSp>
      <p:grpSp>
        <p:nvGrpSpPr>
          <p:cNvPr id="1006" name="그룹 1006"/>
          <p:cNvGrpSpPr/>
          <p:nvPr/>
        </p:nvGrpSpPr>
        <p:grpSpPr>
          <a:xfrm>
            <a:off x="1377222" y="3574066"/>
            <a:ext cx="6014481" cy="6171429"/>
            <a:chOff x="1377222" y="3574066"/>
            <a:chExt cx="6014481" cy="6171429"/>
          </a:xfrm>
        </p:grpSpPr>
        <p:pic>
          <p:nvPicPr>
            <p:cNvPr id="18" name="Object 17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77222" y="3574066"/>
              <a:ext cx="6014481" cy="6171429"/>
            </a:xfrm>
            <a:prstGeom prst="rect">
              <a:avLst/>
            </a:prstGeom>
          </p:spPr>
        </p:pic>
      </p:grpSp>
      <p:pic>
        <p:nvPicPr>
          <p:cNvPr id="20" name="Object 1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755237" y="796342"/>
            <a:ext cx="6273155" cy="1342679"/>
          </a:xfrm>
          <a:prstGeom prst="rect">
            <a:avLst/>
          </a:prstGeom>
        </p:spPr>
      </p:pic>
      <p:grpSp>
        <p:nvGrpSpPr>
          <p:cNvPr id="1007" name="그룹 1007"/>
          <p:cNvGrpSpPr/>
          <p:nvPr/>
        </p:nvGrpSpPr>
        <p:grpSpPr>
          <a:xfrm>
            <a:off x="1129603" y="995342"/>
            <a:ext cx="560610" cy="560610"/>
            <a:chOff x="1129603" y="995342"/>
            <a:chExt cx="560610" cy="560610"/>
          </a:xfrm>
        </p:grpSpPr>
        <p:pic>
          <p:nvPicPr>
            <p:cNvPr id="22" name="Object 21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29603" y="995342"/>
              <a:ext cx="560610" cy="560610"/>
            </a:xfrm>
            <a:prstGeom prst="rect">
              <a:avLst/>
            </a:prstGeom>
          </p:spPr>
        </p:pic>
      </p:grpSp>
      <p:pic>
        <p:nvPicPr>
          <p:cNvPr id="24" name="Object 23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242434" y="-1072305"/>
            <a:ext cx="18524123" cy="1390972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solidFill>
          <a:srgbClr val="C8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1" name="그룹 1001"/>
          <p:cNvGrpSpPr/>
          <p:nvPr/>
        </p:nvGrpSpPr>
        <p:grpSpPr>
          <a:xfrm>
            <a:off x="477005" y="530696"/>
            <a:ext cx="17331704" cy="9224322"/>
            <a:chOff x="477005" y="530696"/>
            <a:chExt cx="17331704" cy="9224322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7005" y="530696"/>
              <a:ext cx="17331704" cy="9224322"/>
            </a:xfrm>
            <a:prstGeom prst="rect">
              <a:avLst/>
            </a:prstGeom>
          </p:spPr>
        </p:pic>
      </p:grpSp>
      <p:grpSp>
        <p:nvGrpSpPr>
          <p:cNvPr id="1002" name="그룹 1002"/>
          <p:cNvGrpSpPr/>
          <p:nvPr/>
        </p:nvGrpSpPr>
        <p:grpSpPr>
          <a:xfrm>
            <a:off x="3654715" y="7029489"/>
            <a:ext cx="707364" cy="35714"/>
            <a:chOff x="3654715" y="7029489"/>
            <a:chExt cx="707364" cy="35714"/>
          </a:xfrm>
        </p:grpSpPr>
        <p:pic>
          <p:nvPicPr>
            <p:cNvPr id="6" name="Object 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5400000">
              <a:off x="3654715" y="7029489"/>
              <a:ext cx="707364" cy="35714"/>
            </a:xfrm>
            <a:prstGeom prst="rect">
              <a:avLst/>
            </a:prstGeom>
          </p:spPr>
        </p:pic>
      </p:grpSp>
      <p:grpSp>
        <p:nvGrpSpPr>
          <p:cNvPr id="1003" name="그룹 1003"/>
          <p:cNvGrpSpPr/>
          <p:nvPr/>
        </p:nvGrpSpPr>
        <p:grpSpPr>
          <a:xfrm>
            <a:off x="8787227" y="7029489"/>
            <a:ext cx="707364" cy="35714"/>
            <a:chOff x="8787227" y="7029489"/>
            <a:chExt cx="707364" cy="35714"/>
          </a:xfrm>
        </p:grpSpPr>
        <p:pic>
          <p:nvPicPr>
            <p:cNvPr id="9" name="Object 8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5400000">
              <a:off x="8787227" y="7029489"/>
              <a:ext cx="707364" cy="35714"/>
            </a:xfrm>
            <a:prstGeom prst="rect">
              <a:avLst/>
            </a:prstGeom>
          </p:spPr>
        </p:pic>
      </p:grpSp>
      <p:grpSp>
        <p:nvGrpSpPr>
          <p:cNvPr id="1004" name="그룹 1004"/>
          <p:cNvGrpSpPr/>
          <p:nvPr/>
        </p:nvGrpSpPr>
        <p:grpSpPr>
          <a:xfrm>
            <a:off x="13919739" y="7029489"/>
            <a:ext cx="707364" cy="35714"/>
            <a:chOff x="13919739" y="7029489"/>
            <a:chExt cx="707364" cy="35714"/>
          </a:xfrm>
        </p:grpSpPr>
        <p:pic>
          <p:nvPicPr>
            <p:cNvPr id="12" name="Object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5400000">
              <a:off x="13919739" y="7029489"/>
              <a:ext cx="707364" cy="35714"/>
            </a:xfrm>
            <a:prstGeom prst="rect">
              <a:avLst/>
            </a:prstGeom>
          </p:spPr>
        </p:pic>
      </p:grpSp>
      <p:grpSp>
        <p:nvGrpSpPr>
          <p:cNvPr id="1005" name="그룹 1005"/>
          <p:cNvGrpSpPr/>
          <p:nvPr/>
        </p:nvGrpSpPr>
        <p:grpSpPr>
          <a:xfrm>
            <a:off x="477005" y="2033286"/>
            <a:ext cx="17101090" cy="21429"/>
            <a:chOff x="477005" y="2033286"/>
            <a:chExt cx="17101090" cy="21429"/>
          </a:xfrm>
        </p:grpSpPr>
        <p:pic>
          <p:nvPicPr>
            <p:cNvPr id="15" name="Object 14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7005" y="2033286"/>
              <a:ext cx="17101090" cy="21429"/>
            </a:xfrm>
            <a:prstGeom prst="rect">
              <a:avLst/>
            </a:prstGeom>
          </p:spPr>
        </p:pic>
      </p:grpSp>
      <p:grpSp>
        <p:nvGrpSpPr>
          <p:cNvPr id="1006" name="그룹 1006"/>
          <p:cNvGrpSpPr/>
          <p:nvPr/>
        </p:nvGrpSpPr>
        <p:grpSpPr>
          <a:xfrm>
            <a:off x="8393701" y="1274476"/>
            <a:ext cx="1509026" cy="21429"/>
            <a:chOff x="8393701" y="1274476"/>
            <a:chExt cx="1509026" cy="21429"/>
          </a:xfrm>
        </p:grpSpPr>
        <p:pic>
          <p:nvPicPr>
            <p:cNvPr id="18" name="Object 17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5400000">
              <a:off x="8393701" y="1274476"/>
              <a:ext cx="1509026" cy="21429"/>
            </a:xfrm>
            <a:prstGeom prst="rect">
              <a:avLst/>
            </a:prstGeom>
          </p:spPr>
        </p:pic>
      </p:grpSp>
      <p:grpSp>
        <p:nvGrpSpPr>
          <p:cNvPr id="1007" name="그룹 1007"/>
          <p:cNvGrpSpPr/>
          <p:nvPr/>
        </p:nvGrpSpPr>
        <p:grpSpPr>
          <a:xfrm>
            <a:off x="1657527" y="7246545"/>
            <a:ext cx="4701741" cy="1627874"/>
            <a:chOff x="1657527" y="7246545"/>
            <a:chExt cx="4701741" cy="1627874"/>
          </a:xfrm>
        </p:grpSpPr>
        <p:pic>
          <p:nvPicPr>
            <p:cNvPr id="21" name="Object 20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57527" y="7246545"/>
              <a:ext cx="4701741" cy="1627874"/>
            </a:xfrm>
            <a:prstGeom prst="rect">
              <a:avLst/>
            </a:prstGeom>
          </p:spPr>
        </p:pic>
      </p:grpSp>
      <p:pic>
        <p:nvPicPr>
          <p:cNvPr id="23" name="Object 2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54378" y="7239135"/>
            <a:ext cx="4098343" cy="796153"/>
          </a:xfrm>
          <a:prstGeom prst="rect">
            <a:avLst/>
          </a:prstGeom>
        </p:spPr>
      </p:pic>
      <p:pic>
        <p:nvPicPr>
          <p:cNvPr id="24" name="Object 2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110211" y="7937592"/>
            <a:ext cx="3712383" cy="1139450"/>
          </a:xfrm>
          <a:prstGeom prst="rect">
            <a:avLst/>
          </a:prstGeom>
        </p:spPr>
      </p:pic>
      <p:grpSp>
        <p:nvGrpSpPr>
          <p:cNvPr id="1008" name="그룹 1008"/>
          <p:cNvGrpSpPr/>
          <p:nvPr/>
        </p:nvGrpSpPr>
        <p:grpSpPr>
          <a:xfrm>
            <a:off x="6790039" y="7246545"/>
            <a:ext cx="4701741" cy="1627874"/>
            <a:chOff x="6790039" y="7246545"/>
            <a:chExt cx="4701741" cy="1627874"/>
          </a:xfrm>
        </p:grpSpPr>
        <p:pic>
          <p:nvPicPr>
            <p:cNvPr id="26" name="Object 25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790039" y="7246545"/>
              <a:ext cx="4701741" cy="1627874"/>
            </a:xfrm>
            <a:prstGeom prst="rect">
              <a:avLst/>
            </a:prstGeom>
          </p:spPr>
        </p:pic>
      </p:grpSp>
      <p:pic>
        <p:nvPicPr>
          <p:cNvPr id="28" name="Object 27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593424" y="7191583"/>
            <a:ext cx="4106115" cy="936077"/>
          </a:xfrm>
          <a:prstGeom prst="rect">
            <a:avLst/>
          </a:prstGeom>
        </p:spPr>
      </p:pic>
      <p:pic>
        <p:nvPicPr>
          <p:cNvPr id="29" name="Object 28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154583" y="7937592"/>
            <a:ext cx="3800974" cy="1139459"/>
          </a:xfrm>
          <a:prstGeom prst="rect">
            <a:avLst/>
          </a:prstGeom>
        </p:spPr>
      </p:pic>
      <p:grpSp>
        <p:nvGrpSpPr>
          <p:cNvPr id="1009" name="그룹 1009"/>
          <p:cNvGrpSpPr/>
          <p:nvPr/>
        </p:nvGrpSpPr>
        <p:grpSpPr>
          <a:xfrm>
            <a:off x="11922550" y="7246545"/>
            <a:ext cx="4701741" cy="1627874"/>
            <a:chOff x="11922550" y="7246545"/>
            <a:chExt cx="4701741" cy="1627874"/>
          </a:xfrm>
        </p:grpSpPr>
        <p:pic>
          <p:nvPicPr>
            <p:cNvPr id="31" name="Object 30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922550" y="7246545"/>
              <a:ext cx="4701741" cy="1627874"/>
            </a:xfrm>
            <a:prstGeom prst="rect">
              <a:avLst/>
            </a:prstGeom>
          </p:spPr>
        </p:pic>
      </p:grpSp>
      <p:grpSp>
        <p:nvGrpSpPr>
          <p:cNvPr id="1010" name="그룹 1010"/>
          <p:cNvGrpSpPr/>
          <p:nvPr/>
        </p:nvGrpSpPr>
        <p:grpSpPr>
          <a:xfrm>
            <a:off x="7281901" y="3044820"/>
            <a:ext cx="3718017" cy="3718017"/>
            <a:chOff x="7281901" y="3044820"/>
            <a:chExt cx="3718017" cy="3718017"/>
          </a:xfrm>
        </p:grpSpPr>
        <p:pic>
          <p:nvPicPr>
            <p:cNvPr id="34" name="Object 33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281901" y="3044820"/>
              <a:ext cx="3718017" cy="3718017"/>
            </a:xfrm>
            <a:prstGeom prst="rect">
              <a:avLst/>
            </a:prstGeom>
          </p:spPr>
        </p:pic>
      </p:grpSp>
      <p:grpSp>
        <p:nvGrpSpPr>
          <p:cNvPr id="1011" name="그룹 1011"/>
          <p:cNvGrpSpPr/>
          <p:nvPr/>
        </p:nvGrpSpPr>
        <p:grpSpPr>
          <a:xfrm>
            <a:off x="2149389" y="3044820"/>
            <a:ext cx="3718017" cy="3718017"/>
            <a:chOff x="2149389" y="3044820"/>
            <a:chExt cx="3718017" cy="3718017"/>
          </a:xfrm>
        </p:grpSpPr>
        <p:pic>
          <p:nvPicPr>
            <p:cNvPr id="37" name="Object 36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149389" y="3044820"/>
              <a:ext cx="3718017" cy="3718017"/>
            </a:xfrm>
            <a:prstGeom prst="rect">
              <a:avLst/>
            </a:prstGeom>
          </p:spPr>
        </p:pic>
      </p:grpSp>
      <p:grpSp>
        <p:nvGrpSpPr>
          <p:cNvPr id="1012" name="그룹 1012"/>
          <p:cNvGrpSpPr/>
          <p:nvPr/>
        </p:nvGrpSpPr>
        <p:grpSpPr>
          <a:xfrm>
            <a:off x="12414413" y="3044820"/>
            <a:ext cx="3718017" cy="3718017"/>
            <a:chOff x="12414413" y="3044820"/>
            <a:chExt cx="3718017" cy="3718017"/>
          </a:xfrm>
        </p:grpSpPr>
        <p:pic>
          <p:nvPicPr>
            <p:cNvPr id="40" name="Object 39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2414413" y="3044820"/>
              <a:ext cx="3718017" cy="3718017"/>
            </a:xfrm>
            <a:prstGeom prst="rect">
              <a:avLst/>
            </a:prstGeom>
          </p:spPr>
        </p:pic>
      </p:grpSp>
      <p:pic>
        <p:nvPicPr>
          <p:cNvPr id="42" name="Object 41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1721507" y="7191583"/>
            <a:ext cx="4104172" cy="940039"/>
          </a:xfrm>
          <a:prstGeom prst="rect">
            <a:avLst/>
          </a:prstGeom>
        </p:spPr>
      </p:pic>
      <p:pic>
        <p:nvPicPr>
          <p:cNvPr id="43" name="Object 42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11941583" y="7937592"/>
            <a:ext cx="4183479" cy="1139459"/>
          </a:xfrm>
          <a:prstGeom prst="rect">
            <a:avLst/>
          </a:prstGeom>
        </p:spPr>
      </p:pic>
      <p:pic>
        <p:nvPicPr>
          <p:cNvPr id="44" name="Object 43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1755238" y="791314"/>
            <a:ext cx="6282334" cy="1331896"/>
          </a:xfrm>
          <a:prstGeom prst="rect">
            <a:avLst/>
          </a:prstGeom>
        </p:spPr>
      </p:pic>
      <p:grpSp>
        <p:nvGrpSpPr>
          <p:cNvPr id="1013" name="그룹 1013"/>
          <p:cNvGrpSpPr/>
          <p:nvPr/>
        </p:nvGrpSpPr>
        <p:grpSpPr>
          <a:xfrm>
            <a:off x="1129603" y="995342"/>
            <a:ext cx="560610" cy="560610"/>
            <a:chOff x="1129603" y="995342"/>
            <a:chExt cx="560610" cy="560610"/>
          </a:xfrm>
        </p:grpSpPr>
        <p:pic>
          <p:nvPicPr>
            <p:cNvPr id="46" name="Object 45"/>
            <p:cNvPicPr>
              <a:picLocks noChangeAspect="1"/>
            </p:cNvPicPr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129603" y="995342"/>
              <a:ext cx="560610" cy="56061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solidFill>
          <a:srgbClr val="C8E1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1" name="그룹 1001"/>
          <p:cNvGrpSpPr/>
          <p:nvPr/>
        </p:nvGrpSpPr>
        <p:grpSpPr>
          <a:xfrm>
            <a:off x="477005" y="530696"/>
            <a:ext cx="17331704" cy="9224322"/>
            <a:chOff x="477005" y="530696"/>
            <a:chExt cx="17331704" cy="9224322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7005" y="530696"/>
              <a:ext cx="17331704" cy="9224322"/>
            </a:xfrm>
            <a:prstGeom prst="rect">
              <a:avLst/>
            </a:prstGeom>
          </p:spPr>
        </p:pic>
      </p:grpSp>
      <p:grpSp>
        <p:nvGrpSpPr>
          <p:cNvPr id="1002" name="그룹 1002"/>
          <p:cNvGrpSpPr/>
          <p:nvPr/>
        </p:nvGrpSpPr>
        <p:grpSpPr>
          <a:xfrm>
            <a:off x="477005" y="2033286"/>
            <a:ext cx="17101090" cy="21429"/>
            <a:chOff x="477005" y="2033286"/>
            <a:chExt cx="17101090" cy="21429"/>
          </a:xfrm>
        </p:grpSpPr>
        <p:pic>
          <p:nvPicPr>
            <p:cNvPr id="6" name="Object 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7005" y="2033286"/>
              <a:ext cx="17101090" cy="21429"/>
            </a:xfrm>
            <a:prstGeom prst="rect">
              <a:avLst/>
            </a:prstGeom>
          </p:spPr>
        </p:pic>
      </p:grpSp>
      <p:grpSp>
        <p:nvGrpSpPr>
          <p:cNvPr id="1003" name="그룹 1003"/>
          <p:cNvGrpSpPr/>
          <p:nvPr/>
        </p:nvGrpSpPr>
        <p:grpSpPr>
          <a:xfrm>
            <a:off x="8399058" y="1274457"/>
            <a:ext cx="1509026" cy="21429"/>
            <a:chOff x="8399058" y="1274457"/>
            <a:chExt cx="1509026" cy="21429"/>
          </a:xfrm>
        </p:grpSpPr>
        <p:pic>
          <p:nvPicPr>
            <p:cNvPr id="9" name="Object 8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5400000">
              <a:off x="8399058" y="1274457"/>
              <a:ext cx="1509026" cy="21429"/>
            </a:xfrm>
            <a:prstGeom prst="rect">
              <a:avLst/>
            </a:prstGeom>
          </p:spPr>
        </p:pic>
      </p:grpSp>
      <p:grpSp>
        <p:nvGrpSpPr>
          <p:cNvPr id="1004" name="그룹 1004"/>
          <p:cNvGrpSpPr/>
          <p:nvPr/>
        </p:nvGrpSpPr>
        <p:grpSpPr>
          <a:xfrm>
            <a:off x="3293149" y="3257862"/>
            <a:ext cx="3633167" cy="3769990"/>
            <a:chOff x="3293149" y="3257862"/>
            <a:chExt cx="3633167" cy="3769990"/>
          </a:xfrm>
        </p:grpSpPr>
        <p:pic>
          <p:nvPicPr>
            <p:cNvPr id="12" name="Object 11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93149" y="3257862"/>
              <a:ext cx="3633167" cy="3769990"/>
            </a:xfrm>
            <a:prstGeom prst="rect">
              <a:avLst/>
            </a:prstGeom>
          </p:spPr>
        </p:pic>
      </p:grpSp>
      <p:grpSp>
        <p:nvGrpSpPr>
          <p:cNvPr id="1005" name="그룹 1005"/>
          <p:cNvGrpSpPr/>
          <p:nvPr/>
        </p:nvGrpSpPr>
        <p:grpSpPr>
          <a:xfrm>
            <a:off x="7326274" y="3257862"/>
            <a:ext cx="3633167" cy="3769990"/>
            <a:chOff x="7326274" y="3257862"/>
            <a:chExt cx="3633167" cy="3769990"/>
          </a:xfrm>
        </p:grpSpPr>
        <p:pic>
          <p:nvPicPr>
            <p:cNvPr id="15" name="Object 14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326274" y="3257862"/>
              <a:ext cx="3633167" cy="3769990"/>
            </a:xfrm>
            <a:prstGeom prst="rect">
              <a:avLst/>
            </a:prstGeom>
          </p:spPr>
        </p:pic>
      </p:grpSp>
      <p:grpSp>
        <p:nvGrpSpPr>
          <p:cNvPr id="1006" name="그룹 1006"/>
          <p:cNvGrpSpPr/>
          <p:nvPr/>
        </p:nvGrpSpPr>
        <p:grpSpPr>
          <a:xfrm>
            <a:off x="11359399" y="3257862"/>
            <a:ext cx="3633167" cy="3769990"/>
            <a:chOff x="11359399" y="3257862"/>
            <a:chExt cx="3633167" cy="3769990"/>
          </a:xfrm>
        </p:grpSpPr>
        <p:pic>
          <p:nvPicPr>
            <p:cNvPr id="18" name="Object 17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359399" y="3257862"/>
              <a:ext cx="3633167" cy="3769990"/>
            </a:xfrm>
            <a:prstGeom prst="rect">
              <a:avLst/>
            </a:prstGeom>
          </p:spPr>
        </p:pic>
      </p:grpSp>
      <p:grpSp>
        <p:nvGrpSpPr>
          <p:cNvPr id="1007" name="그룹 1007"/>
          <p:cNvGrpSpPr/>
          <p:nvPr/>
        </p:nvGrpSpPr>
        <p:grpSpPr>
          <a:xfrm>
            <a:off x="6988013" y="5023935"/>
            <a:ext cx="276564" cy="237845"/>
            <a:chOff x="6988013" y="5023935"/>
            <a:chExt cx="276564" cy="237845"/>
          </a:xfrm>
        </p:grpSpPr>
        <p:pic>
          <p:nvPicPr>
            <p:cNvPr id="21" name="Object 20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6988013" y="5023935"/>
              <a:ext cx="276564" cy="237845"/>
            </a:xfrm>
            <a:prstGeom prst="rect">
              <a:avLst/>
            </a:prstGeom>
          </p:spPr>
        </p:pic>
      </p:grpSp>
      <p:grpSp>
        <p:nvGrpSpPr>
          <p:cNvPr id="1008" name="그룹 1008"/>
          <p:cNvGrpSpPr/>
          <p:nvPr/>
        </p:nvGrpSpPr>
        <p:grpSpPr>
          <a:xfrm>
            <a:off x="11021137" y="5023935"/>
            <a:ext cx="276564" cy="237845"/>
            <a:chOff x="11021137" y="5023935"/>
            <a:chExt cx="276564" cy="237845"/>
          </a:xfrm>
        </p:grpSpPr>
        <p:pic>
          <p:nvPicPr>
            <p:cNvPr id="24" name="Object 23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11021137" y="5023935"/>
              <a:ext cx="276564" cy="237845"/>
            </a:xfrm>
            <a:prstGeom prst="rect">
              <a:avLst/>
            </a:prstGeom>
          </p:spPr>
        </p:pic>
      </p:grpSp>
      <p:grpSp>
        <p:nvGrpSpPr>
          <p:cNvPr id="1009" name="그룹 1009"/>
          <p:cNvGrpSpPr/>
          <p:nvPr/>
        </p:nvGrpSpPr>
        <p:grpSpPr>
          <a:xfrm>
            <a:off x="8226476" y="4088194"/>
            <a:ext cx="1832762" cy="1832762"/>
            <a:chOff x="8226476" y="4088194"/>
            <a:chExt cx="1832762" cy="1832762"/>
          </a:xfrm>
        </p:grpSpPr>
        <p:pic>
          <p:nvPicPr>
            <p:cNvPr id="27" name="Object 26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226476" y="4088194"/>
              <a:ext cx="1832762" cy="1832762"/>
            </a:xfrm>
            <a:prstGeom prst="rect">
              <a:avLst/>
            </a:prstGeom>
          </p:spPr>
        </p:pic>
      </p:grpSp>
      <p:grpSp>
        <p:nvGrpSpPr>
          <p:cNvPr id="1010" name="그룹 1010"/>
          <p:cNvGrpSpPr/>
          <p:nvPr/>
        </p:nvGrpSpPr>
        <p:grpSpPr>
          <a:xfrm>
            <a:off x="4546167" y="4441010"/>
            <a:ext cx="1127131" cy="1127131"/>
            <a:chOff x="4546167" y="4441010"/>
            <a:chExt cx="1127131" cy="1127131"/>
          </a:xfrm>
        </p:grpSpPr>
        <p:pic>
          <p:nvPicPr>
            <p:cNvPr id="30" name="Object 29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546167" y="4441010"/>
              <a:ext cx="1127131" cy="1127131"/>
            </a:xfrm>
            <a:prstGeom prst="rect">
              <a:avLst/>
            </a:prstGeom>
          </p:spPr>
        </p:pic>
      </p:grpSp>
      <p:grpSp>
        <p:nvGrpSpPr>
          <p:cNvPr id="1011" name="그룹 1011"/>
          <p:cNvGrpSpPr/>
          <p:nvPr/>
        </p:nvGrpSpPr>
        <p:grpSpPr>
          <a:xfrm>
            <a:off x="12501605" y="4312665"/>
            <a:ext cx="1383819" cy="1383819"/>
            <a:chOff x="12501605" y="4312665"/>
            <a:chExt cx="1383819" cy="1383819"/>
          </a:xfrm>
        </p:grpSpPr>
        <p:pic>
          <p:nvPicPr>
            <p:cNvPr id="33" name="Object 32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501605" y="4312665"/>
              <a:ext cx="1383819" cy="1383819"/>
            </a:xfrm>
            <a:prstGeom prst="rect">
              <a:avLst/>
            </a:prstGeom>
          </p:spPr>
        </p:pic>
      </p:grpSp>
      <p:pic>
        <p:nvPicPr>
          <p:cNvPr id="35" name="Object 34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724002" y="5812701"/>
            <a:ext cx="3144192" cy="1253401"/>
          </a:xfrm>
          <a:prstGeom prst="rect">
            <a:avLst/>
          </a:prstGeom>
        </p:spPr>
      </p:pic>
      <p:pic>
        <p:nvPicPr>
          <p:cNvPr id="36" name="Object 35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293117" y="5812701"/>
            <a:ext cx="3511430" cy="1253401"/>
          </a:xfrm>
          <a:prstGeom prst="rect">
            <a:avLst/>
          </a:prstGeom>
        </p:spPr>
      </p:pic>
      <p:pic>
        <p:nvPicPr>
          <p:cNvPr id="37" name="Object 36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1371994" y="5831749"/>
            <a:ext cx="3459249" cy="1253401"/>
          </a:xfrm>
          <a:prstGeom prst="rect">
            <a:avLst/>
          </a:prstGeom>
        </p:spPr>
      </p:pic>
      <p:pic>
        <p:nvPicPr>
          <p:cNvPr id="38" name="Object 37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524260" y="7882660"/>
            <a:ext cx="5163352" cy="965742"/>
          </a:xfrm>
          <a:prstGeom prst="rect">
            <a:avLst/>
          </a:prstGeom>
        </p:spPr>
      </p:pic>
      <p:pic>
        <p:nvPicPr>
          <p:cNvPr id="39" name="Object 38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755238" y="791314"/>
            <a:ext cx="6263287" cy="1331896"/>
          </a:xfrm>
          <a:prstGeom prst="rect">
            <a:avLst/>
          </a:prstGeom>
        </p:spPr>
      </p:pic>
      <p:grpSp>
        <p:nvGrpSpPr>
          <p:cNvPr id="1012" name="그룹 1012"/>
          <p:cNvGrpSpPr/>
          <p:nvPr/>
        </p:nvGrpSpPr>
        <p:grpSpPr>
          <a:xfrm>
            <a:off x="1129603" y="995342"/>
            <a:ext cx="560610" cy="560610"/>
            <a:chOff x="1129603" y="995342"/>
            <a:chExt cx="560610" cy="560610"/>
          </a:xfrm>
        </p:grpSpPr>
        <p:pic>
          <p:nvPicPr>
            <p:cNvPr id="41" name="Object 40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129603" y="995342"/>
              <a:ext cx="560610" cy="56061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21</Words>
  <Application>Microsoft Office PowerPoint</Application>
  <PresentationFormat>사용자 지정</PresentationFormat>
  <Paragraphs>4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1" baseType="lpstr">
      <vt:lpstr>맑은 고딕 Semilight</vt:lpstr>
      <vt:lpstr>Arial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officegen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officegen</dc:creator>
  <cp:lastModifiedBy>김희준 첨단분야혁신융합대학사업단(직원)</cp:lastModifiedBy>
  <cp:revision>3</cp:revision>
  <dcterms:created xsi:type="dcterms:W3CDTF">2024-01-28T11:40:36Z</dcterms:created>
  <dcterms:modified xsi:type="dcterms:W3CDTF">2024-01-29T09:02:29Z</dcterms:modified>
</cp:coreProperties>
</file>